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9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260" y="2902296"/>
            <a:ext cx="7766936" cy="164630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PROJECTDOX 9.2 TRAINING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260" y="5139804"/>
            <a:ext cx="7766936" cy="1096899"/>
          </a:xfrm>
        </p:spPr>
        <p:txBody>
          <a:bodyPr/>
          <a:lstStyle/>
          <a:p>
            <a:pPr algn="ctr"/>
            <a:r>
              <a:rPr lang="en-US" dirty="0" smtClean="0"/>
              <a:t>PRESENTED BY: CITY OF ROCKFORD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4" y="1035318"/>
            <a:ext cx="2041237" cy="1275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2" y="1367586"/>
            <a:ext cx="2552007" cy="6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51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8" y="2643446"/>
            <a:ext cx="6206607" cy="97791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Live Demo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9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093" y="452322"/>
            <a:ext cx="5715152" cy="6532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Contact Information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575" y="1266946"/>
            <a:ext cx="3395901" cy="5270269"/>
          </a:xfrm>
        </p:spPr>
        <p:txBody>
          <a:bodyPr>
            <a:normAutofit/>
          </a:bodyPr>
          <a:lstStyle/>
          <a:p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Construction &amp; Development Services</a:t>
            </a:r>
          </a:p>
          <a:p>
            <a:r>
              <a:rPr lang="fr-FR" sz="1600" dirty="0">
                <a:solidFill>
                  <a:schemeClr val="tx1"/>
                </a:solidFill>
              </a:rPr>
              <a:t>Front Desk</a:t>
            </a:r>
          </a:p>
          <a:p>
            <a:r>
              <a:rPr lang="fr-FR" sz="1600" dirty="0" smtClean="0">
                <a:solidFill>
                  <a:schemeClr val="tx1"/>
                </a:solidFill>
              </a:rPr>
              <a:t>779-348-7158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Building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Code Official </a:t>
            </a: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Nelson </a:t>
            </a:r>
            <a:r>
              <a:rPr lang="en-US" sz="1600" dirty="0">
                <a:solidFill>
                  <a:schemeClr val="tx1"/>
                </a:solidFill>
              </a:rPr>
              <a:t>Sjostrom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tx1"/>
                </a:solidFill>
              </a:rPr>
              <a:t>779-348-7433 or nelson.sjostrom@rockfordil.gov</a:t>
            </a:r>
          </a:p>
          <a:p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Construction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Services Coordinator</a:t>
            </a: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Brandon </a:t>
            </a:r>
            <a:r>
              <a:rPr lang="en-US" sz="1600" dirty="0">
                <a:solidFill>
                  <a:schemeClr val="tx1"/>
                </a:solidFill>
              </a:rPr>
              <a:t>Kruse</a:t>
            </a:r>
          </a:p>
          <a:p>
            <a:r>
              <a:rPr lang="en-US" sz="1600" dirty="0">
                <a:solidFill>
                  <a:schemeClr val="tx1"/>
                </a:solidFill>
              </a:rPr>
              <a:t>779-348-7440 or brandon.kruse@rockfordil.gov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07476" y="1220143"/>
            <a:ext cx="35910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Planner/Building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Plans Examiner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Rudy Moreno</a:t>
            </a:r>
          </a:p>
          <a:p>
            <a:r>
              <a:rPr lang="en-US" sz="1600" dirty="0"/>
              <a:t>779-348-7445 or </a:t>
            </a:r>
          </a:p>
          <a:p>
            <a:r>
              <a:rPr lang="en-US" sz="1600" dirty="0" smtClean="0"/>
              <a:t>rudy.moreno@rockfordil.gov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Fire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Prevention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Coordinator</a:t>
            </a:r>
          </a:p>
          <a:p>
            <a:pPr>
              <a:lnSpc>
                <a:spcPct val="200000"/>
              </a:lnSpc>
            </a:pPr>
            <a:r>
              <a:rPr lang="en-US" sz="1600" dirty="0"/>
              <a:t>Mike </a:t>
            </a:r>
            <a:r>
              <a:rPr lang="en-US" sz="1600" dirty="0" smtClean="0"/>
              <a:t>Rotolo</a:t>
            </a:r>
          </a:p>
          <a:p>
            <a:r>
              <a:rPr lang="en-US" sz="1600" dirty="0" smtClean="0"/>
              <a:t>779-500-6544 </a:t>
            </a:r>
            <a:r>
              <a:rPr lang="en-US" sz="1600" dirty="0"/>
              <a:t>or </a:t>
            </a:r>
            <a:r>
              <a:rPr lang="en-US" sz="1600" dirty="0" smtClean="0"/>
              <a:t>mike.rotolo@rockfordil.gov</a:t>
            </a: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7C9BA9"/>
                </a:solidFill>
              </a:rPr>
              <a:t>Public </a:t>
            </a:r>
            <a:r>
              <a:rPr lang="en-US" sz="1600" dirty="0" smtClean="0">
                <a:solidFill>
                  <a:srgbClr val="7C9BA9"/>
                </a:solidFill>
              </a:rPr>
              <a:t>Works Coordinator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Jeannette Smith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779-348-7610 or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Jeannette.Smith@rockfordil.gov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990643" y="1354628"/>
            <a:ext cx="3491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General Questions &amp;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Help</a:t>
            </a:r>
          </a:p>
          <a:p>
            <a:pPr algn="ctr"/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600" dirty="0" smtClean="0"/>
              <a:t>Projectdoxhelp@rockfordil.gov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763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City of Rockford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Inspection services date back to the early 1900’s.</a:t>
            </a:r>
          </a:p>
          <a:p>
            <a:r>
              <a:rPr lang="en-US" dirty="0"/>
              <a:t>Currently on 2015 ICC code cycle, will be moving to 2021 ICC code cycle later this </a:t>
            </a:r>
            <a:r>
              <a:rPr lang="en-US" dirty="0" smtClean="0"/>
              <a:t>year.</a:t>
            </a:r>
          </a:p>
          <a:p>
            <a:r>
              <a:rPr lang="en-US" dirty="0" smtClean="0"/>
              <a:t>City on average does 800-1,000 plan reviews a year across all departments.</a:t>
            </a:r>
          </a:p>
          <a:p>
            <a:r>
              <a:rPr lang="en-US" dirty="0" smtClean="0"/>
              <a:t>City averages 11,000 inspections a year.</a:t>
            </a:r>
          </a:p>
          <a:p>
            <a:r>
              <a:rPr lang="en-US" dirty="0"/>
              <a:t>Average project review time of 7 </a:t>
            </a:r>
            <a:r>
              <a:rPr lang="en-US" dirty="0" smtClean="0"/>
              <a:t>calendar days.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160589"/>
            <a:ext cx="6265342" cy="3524254"/>
          </a:xfrm>
        </p:spPr>
      </p:pic>
    </p:spTree>
    <p:extLst>
      <p:ext uri="{BB962C8B-B14F-4D97-AF65-F5344CB8AC3E}">
        <p14:creationId xmlns:p14="http://schemas.microsoft.com/office/powerpoint/2010/main" val="3571785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ProjectDox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Founded in </a:t>
            </a:r>
            <a:r>
              <a:rPr lang="en-US" dirty="0"/>
              <a:t>2008, Avolve Software has delivered </a:t>
            </a:r>
            <a:r>
              <a:rPr lang="en-US" dirty="0" smtClean="0"/>
              <a:t>one of the </a:t>
            </a:r>
            <a:r>
              <a:rPr lang="en-US" dirty="0"/>
              <a:t>industry’s leading Electronic Plan Review software. </a:t>
            </a:r>
            <a:endParaRPr lang="en-US" dirty="0" smtClean="0"/>
          </a:p>
          <a:p>
            <a:r>
              <a:rPr lang="en-US" dirty="0" smtClean="0"/>
              <a:t> Started </a:t>
            </a:r>
            <a:r>
              <a:rPr lang="en-US" dirty="0"/>
              <a:t>with a single </a:t>
            </a:r>
            <a:r>
              <a:rPr lang="en-US" dirty="0" smtClean="0"/>
              <a:t>goal </a:t>
            </a:r>
            <a:r>
              <a:rPr lang="en-US" dirty="0"/>
              <a:t>in mind — automate the manual, paper-intensive, and frequently inefficient building plan review process. </a:t>
            </a:r>
            <a:endParaRPr lang="en-US" dirty="0" smtClean="0"/>
          </a:p>
          <a:p>
            <a:r>
              <a:rPr lang="en-US" dirty="0" smtClean="0"/>
              <a:t>Today</a:t>
            </a:r>
            <a:r>
              <a:rPr lang="en-US" dirty="0"/>
              <a:t>, over 150 of North America’s city, county, and state governments use ProjectDox </a:t>
            </a:r>
            <a:endParaRPr lang="en-US" dirty="0" smtClean="0"/>
          </a:p>
          <a:p>
            <a:r>
              <a:rPr lang="en-US" dirty="0" smtClean="0"/>
              <a:t>Avolve </a:t>
            </a:r>
            <a:r>
              <a:rPr lang="en-US" dirty="0"/>
              <a:t>is the largest, independent software vendor dedicated exclusively to eplan review.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72" y="1379912"/>
            <a:ext cx="3466707" cy="1744093"/>
          </a:xfrm>
        </p:spPr>
      </p:pic>
    </p:spTree>
    <p:extLst>
      <p:ext uri="{BB962C8B-B14F-4D97-AF65-F5344CB8AC3E}">
        <p14:creationId xmlns:p14="http://schemas.microsoft.com/office/powerpoint/2010/main" val="3536273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Why ProjectDox?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dirty="0"/>
              <a:t>All </a:t>
            </a:r>
            <a:r>
              <a:rPr lang="en-US" dirty="0" smtClean="0"/>
              <a:t>the </a:t>
            </a:r>
            <a:r>
              <a:rPr lang="en-US" dirty="0"/>
              <a:t>project information </a:t>
            </a:r>
            <a:r>
              <a:rPr lang="en-US" dirty="0" smtClean="0"/>
              <a:t>including documents</a:t>
            </a:r>
            <a:r>
              <a:rPr lang="en-US" dirty="0"/>
              <a:t>, drawings, annotations, </a:t>
            </a:r>
            <a:r>
              <a:rPr lang="en-US" dirty="0" smtClean="0"/>
              <a:t>comments and markups are centralized </a:t>
            </a:r>
            <a:r>
              <a:rPr lang="en-US" dirty="0"/>
              <a:t>in one </a:t>
            </a:r>
            <a:r>
              <a:rPr lang="en-US" dirty="0" smtClean="0"/>
              <a:t>location. This means easier access for </a:t>
            </a:r>
            <a:r>
              <a:rPr lang="en-US" dirty="0"/>
              <a:t>everyone who </a:t>
            </a:r>
            <a:r>
              <a:rPr lang="en-US" dirty="0" smtClean="0"/>
              <a:t>has been </a:t>
            </a:r>
            <a:r>
              <a:rPr lang="en-US" dirty="0"/>
              <a:t>invited to the project</a:t>
            </a:r>
          </a:p>
          <a:p>
            <a:r>
              <a:rPr lang="en-US" dirty="0" smtClean="0"/>
              <a:t>Project </a:t>
            </a:r>
            <a:r>
              <a:rPr lang="en-US" dirty="0"/>
              <a:t>Dox enables multiple-users access to the same information at the same time</a:t>
            </a:r>
            <a:r>
              <a:rPr lang="en-US" dirty="0" smtClean="0"/>
              <a:t>, making it easier for reviews to collaborate to verify all projects meet city requirements while also increasing response time on plan reviews.</a:t>
            </a:r>
            <a:endParaRPr lang="en-US" dirty="0"/>
          </a:p>
          <a:p>
            <a:r>
              <a:rPr lang="en-US" dirty="0" smtClean="0"/>
              <a:t>Notification </a:t>
            </a:r>
            <a:r>
              <a:rPr lang="en-US" dirty="0"/>
              <a:t>features make sure that when </a:t>
            </a:r>
            <a:r>
              <a:rPr lang="en-US" dirty="0" smtClean="0"/>
              <a:t>reviews </a:t>
            </a:r>
            <a:r>
              <a:rPr lang="en-US" dirty="0"/>
              <a:t>take place </a:t>
            </a:r>
            <a:r>
              <a:rPr lang="en-US" dirty="0" smtClean="0"/>
              <a:t>on the project, </a:t>
            </a:r>
            <a:r>
              <a:rPr lang="en-US" dirty="0"/>
              <a:t>those </a:t>
            </a:r>
            <a:r>
              <a:rPr lang="en-US" dirty="0" smtClean="0"/>
              <a:t>who need </a:t>
            </a:r>
            <a:r>
              <a:rPr lang="en-US" dirty="0"/>
              <a:t>the updated information can be informed </a:t>
            </a:r>
            <a:r>
              <a:rPr lang="en-US" dirty="0" smtClean="0"/>
              <a:t>immediately.</a:t>
            </a:r>
            <a:endParaRPr lang="en-US" dirty="0"/>
          </a:p>
          <a:p>
            <a:r>
              <a:rPr lang="en-US" dirty="0" smtClean="0"/>
              <a:t>All </a:t>
            </a:r>
            <a:r>
              <a:rPr lang="en-US" dirty="0"/>
              <a:t>details </a:t>
            </a:r>
            <a:r>
              <a:rPr lang="en-US" dirty="0" smtClean="0"/>
              <a:t>of project activities </a:t>
            </a:r>
            <a:r>
              <a:rPr lang="en-US" dirty="0"/>
              <a:t>are recorded, comprising a complete audit </a:t>
            </a:r>
            <a:r>
              <a:rPr lang="en-US" dirty="0" smtClean="0"/>
              <a:t>trail for </a:t>
            </a:r>
            <a:r>
              <a:rPr lang="en-US" dirty="0"/>
              <a:t>documents, emails, forms, </a:t>
            </a:r>
            <a:r>
              <a:rPr lang="en-US" dirty="0" smtClean="0"/>
              <a:t>annotations markups</a:t>
            </a:r>
            <a:r>
              <a:rPr lang="en-US" dirty="0" smtClean="0"/>
              <a:t>, and comments.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Anytime online </a:t>
            </a:r>
            <a:r>
              <a:rPr lang="en-US" dirty="0" smtClean="0"/>
              <a:t>submission, no requirements to drop plans off at city hall. </a:t>
            </a:r>
            <a:endParaRPr lang="en-US" dirty="0"/>
          </a:p>
          <a:p>
            <a:r>
              <a:rPr lang="en-US" dirty="0" smtClean="0"/>
              <a:t>Sustainability for all parties </a:t>
            </a:r>
            <a:r>
              <a:rPr lang="en-US" dirty="0"/>
              <a:t>- no paper storage, </a:t>
            </a:r>
            <a:r>
              <a:rPr lang="en-US" dirty="0" smtClean="0"/>
              <a:t>increase lobby traffic or ineffective plan revision tracking.</a:t>
            </a:r>
            <a:endParaRPr lang="en-US" dirty="0"/>
          </a:p>
          <a:p>
            <a:r>
              <a:rPr lang="en-US" dirty="0"/>
              <a:t>Supports </a:t>
            </a:r>
            <a:r>
              <a:rPr lang="en-US" dirty="0" smtClean="0"/>
              <a:t>teleworking, submitting plans and internal staff reviews can be done anywhere.</a:t>
            </a:r>
          </a:p>
        </p:txBody>
      </p:sp>
    </p:spTree>
    <p:extLst>
      <p:ext uri="{BB962C8B-B14F-4D97-AF65-F5344CB8AC3E}">
        <p14:creationId xmlns:p14="http://schemas.microsoft.com/office/powerpoint/2010/main" val="76003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813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Benefits in ProjectDox 9.2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 Easier </a:t>
            </a:r>
            <a:r>
              <a:rPr lang="en-US" dirty="0" smtClean="0"/>
              <a:t>Task and Project Acceptance.</a:t>
            </a:r>
            <a:endParaRPr lang="en-US" dirty="0"/>
          </a:p>
          <a:p>
            <a:r>
              <a:rPr lang="en-US" dirty="0" smtClean="0"/>
              <a:t>Step-by-Step </a:t>
            </a:r>
            <a:r>
              <a:rPr lang="en-US" dirty="0"/>
              <a:t>instructions and </a:t>
            </a:r>
            <a:r>
              <a:rPr lang="en-US" dirty="0" smtClean="0"/>
              <a:t>easy guide videos.</a:t>
            </a:r>
          </a:p>
          <a:p>
            <a:r>
              <a:rPr lang="en-US" dirty="0"/>
              <a:t> Easier for </a:t>
            </a:r>
            <a:r>
              <a:rPr lang="en-US" dirty="0" smtClean="0"/>
              <a:t>applicants </a:t>
            </a:r>
            <a:r>
              <a:rPr lang="en-US" dirty="0"/>
              <a:t>to respond to </a:t>
            </a:r>
            <a:r>
              <a:rPr lang="en-US" dirty="0" smtClean="0"/>
              <a:t>comments, with all </a:t>
            </a:r>
            <a:r>
              <a:rPr lang="en-US" dirty="0"/>
              <a:t>review comments in one </a:t>
            </a:r>
            <a:r>
              <a:rPr lang="en-US" dirty="0" smtClean="0"/>
              <a:t>place.</a:t>
            </a:r>
            <a:endParaRPr lang="en-US" dirty="0"/>
          </a:p>
          <a:p>
            <a:r>
              <a:rPr lang="en-US" dirty="0" smtClean="0"/>
              <a:t>Download </a:t>
            </a:r>
            <a:r>
              <a:rPr lang="en-US" dirty="0"/>
              <a:t>link to access markups as downloadable fillable </a:t>
            </a:r>
            <a:r>
              <a:rPr lang="en-US" dirty="0" smtClean="0"/>
              <a:t>form.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62" b="44887"/>
          <a:stretch/>
        </p:blipFill>
        <p:spPr>
          <a:xfrm>
            <a:off x="5563350" y="2160589"/>
            <a:ext cx="4325718" cy="3401636"/>
          </a:xfrm>
        </p:spPr>
      </p:pic>
    </p:spTree>
    <p:extLst>
      <p:ext uri="{BB962C8B-B14F-4D97-AF65-F5344CB8AC3E}">
        <p14:creationId xmlns:p14="http://schemas.microsoft.com/office/powerpoint/2010/main" val="96303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420841" cy="720436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Training Videos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07" y="1438300"/>
            <a:ext cx="7986395" cy="4847344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4555375" y="2327564"/>
            <a:ext cx="822959" cy="75645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57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692688" cy="737062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ProjectDox Dashboard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23" y="1547034"/>
            <a:ext cx="8354289" cy="5070636"/>
          </a:xfrm>
        </p:spPr>
      </p:pic>
    </p:spTree>
    <p:extLst>
      <p:ext uri="{BB962C8B-B14F-4D97-AF65-F5344CB8AC3E}">
        <p14:creationId xmlns:p14="http://schemas.microsoft.com/office/powerpoint/2010/main" val="2286518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693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Comments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77" y="1534215"/>
            <a:ext cx="7269104" cy="459610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34219" y="2585259"/>
            <a:ext cx="1112053" cy="10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40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201" y="401783"/>
            <a:ext cx="4112932" cy="6123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Comments Continued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8" y="1270000"/>
            <a:ext cx="8368179" cy="5348504"/>
          </a:xfrm>
        </p:spPr>
      </p:pic>
    </p:spTree>
    <p:extLst>
      <p:ext uri="{BB962C8B-B14F-4D97-AF65-F5344CB8AC3E}">
        <p14:creationId xmlns:p14="http://schemas.microsoft.com/office/powerpoint/2010/main" val="19556153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294</TotalTime>
  <Words>420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PROJECTDOX 9.2 TRAINING</vt:lpstr>
      <vt:lpstr>City of Rockford </vt:lpstr>
      <vt:lpstr>ProjectDox</vt:lpstr>
      <vt:lpstr>Why ProjectDox?</vt:lpstr>
      <vt:lpstr>Benefits in ProjectDox 9.2</vt:lpstr>
      <vt:lpstr>Training Videos</vt:lpstr>
      <vt:lpstr>ProjectDox Dashboard</vt:lpstr>
      <vt:lpstr>Comments</vt:lpstr>
      <vt:lpstr>Comments Continued</vt:lpstr>
      <vt:lpstr>Live Demo</vt:lpstr>
      <vt:lpstr>Contact Information</vt:lpstr>
    </vt:vector>
  </TitlesOfParts>
  <Company>City of Rockford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PROJECTDOX 9.2 TRAINING</dc:title>
  <dc:creator>Brandon Kruse</dc:creator>
  <cp:lastModifiedBy>Brandon Kruse</cp:lastModifiedBy>
  <cp:revision>25</cp:revision>
  <dcterms:created xsi:type="dcterms:W3CDTF">2022-02-28T13:52:53Z</dcterms:created>
  <dcterms:modified xsi:type="dcterms:W3CDTF">2022-03-08T23:25:16Z</dcterms:modified>
</cp:coreProperties>
</file>